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8"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varScale="1">
        <p:scale>
          <a:sx n="76" d="100"/>
          <a:sy n="76" d="100"/>
        </p:scale>
        <p:origin x="524" y="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C8255AB-DB88-8C4A-9BEA-FA47F23A870D}" type="datetimeFigureOut">
              <a:rPr lang="en-US" smtClean="0"/>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9639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856257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422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553791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8255AB-DB88-8C4A-9BEA-FA47F23A870D}" type="datetimeFigureOut">
              <a:rPr lang="en-US" smtClean="0"/>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144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8255AB-DB88-8C4A-9BEA-FA47F23A870D}" type="datetimeFigureOut">
              <a:rPr lang="en-US" smtClean="0"/>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25404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8255AB-DB88-8C4A-9BEA-FA47F23A870D}" type="datetimeFigureOut">
              <a:rPr lang="en-US" smtClean="0"/>
              <a:t>6/5/2025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85673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8255AB-DB88-8C4A-9BEA-FA47F23A870D}" type="datetimeFigureOut">
              <a:rPr lang="en-US" smtClean="0"/>
              <a:t>6/5/2025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83857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8255AB-DB88-8C4A-9BEA-FA47F23A870D}" type="datetimeFigureOut">
              <a:rPr lang="en-US" smtClean="0"/>
              <a:t>6/5/2025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570994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8255AB-DB88-8C4A-9BEA-FA47F23A870D}" type="datetimeFigureOut">
              <a:rPr lang="en-US" smtClean="0"/>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370071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8255AB-DB88-8C4A-9BEA-FA47F23A870D}" type="datetimeFigureOut">
              <a:rPr lang="en-US" smtClean="0"/>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582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C8255AB-DB88-8C4A-9BEA-FA47F23A870D}" type="datetimeFigureOut">
              <a:rPr lang="en-US" smtClean="0"/>
              <a:t>6/5/2025</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E56552C-6236-C14E-AB62-483C260E0AAA}"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11846"/>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ng exposure of a rocket launch">
            <a:extLst>
              <a:ext uri="{FF2B5EF4-FFF2-40B4-BE49-F238E27FC236}">
                <a16:creationId xmlns:a16="http://schemas.microsoft.com/office/drawing/2014/main" id="{6B11D185-97B1-BE44-9AC5-E8446B4C71F9}"/>
              </a:ext>
            </a:extLst>
          </p:cNvPr>
          <p:cNvPicPr>
            <a:picLocks noChangeAspect="1"/>
          </p:cNvPicPr>
          <p:nvPr/>
        </p:nvPicPr>
        <p:blipFill>
          <a:blip r:embed="rId2"/>
          <a:srcRect t="10709" b="10709"/>
          <a:stretch/>
        </p:blipFill>
        <p:spPr>
          <a:xfrm>
            <a:off x="0" y="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9220257" y="5466255"/>
            <a:ext cx="2499678" cy="738664"/>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Zakariyah Arifin</a:t>
            </a:r>
          </a:p>
          <a:p>
            <a:pPr algn="r"/>
            <a:r>
              <a:rPr lang="en-US" b="1" dirty="0">
                <a:solidFill>
                  <a:schemeClr val="bg1"/>
                </a:solidFill>
                <a:latin typeface="Tw Cen MT" panose="020B0602020104020603" pitchFamily="34" charset="77"/>
              </a:rPr>
              <a:t>June 5, 2025</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pace shuttle launch">
            <a:extLst>
              <a:ext uri="{FF2B5EF4-FFF2-40B4-BE49-F238E27FC236}">
                <a16:creationId xmlns:a16="http://schemas.microsoft.com/office/drawing/2014/main" id="{6B11D185-97B1-BE44-9AC5-E8446B4C71F9}"/>
              </a:ext>
            </a:extLst>
          </p:cNvPr>
          <p:cNvPicPr>
            <a:picLocks noChangeAspect="1"/>
          </p:cNvPicPr>
          <p:nvPr/>
        </p:nvPicPr>
        <p:blipFill>
          <a:blip r:embed="rId2"/>
          <a:srcRect t="28226" b="28226"/>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60000"/>
              <a:lumOff val="40000"/>
            </a:schemeClr>
          </a:solidFill>
          <a:ln>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lnSpcReduction="10000"/>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347</TotalTime>
  <Words>2063</Words>
  <Application>Microsoft Office PowerPoint</Application>
  <PresentationFormat>Widescreen</PresentationFormat>
  <Paragraphs>339</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Tw Cen MT</vt:lpstr>
      <vt:lpstr>Tw Cen MT Condensed</vt:lpstr>
      <vt:lpstr>Wingdings 3</vt:lpstr>
      <vt:lpstr>Integral</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Zakariyah Zalend Arifin Arifin 2020004553</cp:lastModifiedBy>
  <cp:revision>204</cp:revision>
  <dcterms:created xsi:type="dcterms:W3CDTF">2022-01-04T01:00:05Z</dcterms:created>
  <dcterms:modified xsi:type="dcterms:W3CDTF">2025-06-05T10:55:07Z</dcterms:modified>
</cp:coreProperties>
</file>